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1" r:id="rId14"/>
    <p:sldId id="264" r:id="rId15"/>
    <p:sldId id="266" r:id="rId16"/>
    <p:sldId id="267" r:id="rId17"/>
    <p:sldId id="268" r:id="rId18"/>
    <p:sldId id="269" r:id="rId19"/>
    <p:sldId id="272" r:id="rId20"/>
    <p:sldId id="275" r:id="rId21"/>
    <p:sldId id="274" r:id="rId22"/>
    <p:sldId id="276" r:id="rId23"/>
    <p:sldId id="277" r:id="rId24"/>
    <p:sldId id="279" r:id="rId25"/>
    <p:sldId id="281" r:id="rId26"/>
    <p:sldId id="278" r:id="rId27"/>
    <p:sldId id="282" r:id="rId28"/>
    <p:sldId id="283" r:id="rId29"/>
    <p:sldId id="284" r:id="rId30"/>
    <p:sldId id="285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4/23/15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4/23/15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recipes from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[2015-03-29T21:38:56-07:00] WARN: 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["apache::apache"]</a:t>
            </a:r>
          </a:p>
          <a:p>
            <a:endParaRPr lang="en-US" dirty="0" smtClean="0"/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r>
              <a:rPr lang="en-US" dirty="0" smtClean="0"/>
              <a:t>Error Resolving Cookbooks for Run List:</a:t>
            </a:r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endParaRPr lang="en-US" dirty="0" smtClean="0"/>
          </a:p>
          <a:p>
            <a:r>
              <a:rPr lang="en-US" dirty="0" smtClean="0"/>
              <a:t>Missing Cookbooks: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the </a:t>
            </a:r>
            <a:r>
              <a:rPr lang="en-US" dirty="0" smtClean="0">
                <a:latin typeface="Inconsolata"/>
                <a:cs typeface="Inconsolata"/>
              </a:rPr>
              <a:t>apache::apache</a:t>
            </a:r>
            <a:r>
              <a:rPr lang="en-US" dirty="0" smtClean="0"/>
              <a:t> 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1991" y="2376618"/>
            <a:ext cx="10813469" cy="67975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61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setup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setup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"apache::apache"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apache::apache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the </a:t>
            </a:r>
            <a:r>
              <a:rPr lang="en-US" dirty="0" smtClean="0">
                <a:latin typeface="Inconsolata"/>
                <a:cs typeface="Inconsolata"/>
              </a:rPr>
              <a:t>apache::apache </a:t>
            </a:r>
            <a:r>
              <a:rPr lang="en-US" dirty="0" smtClean="0"/>
              <a:t>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41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"setup::setup"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setu</a:t>
            </a:r>
            <a:r>
              <a:rPr lang="en-US" dirty="0"/>
              <a:t>p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6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setup::setup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the </a:t>
            </a:r>
            <a:r>
              <a:rPr lang="en-US" dirty="0" smtClean="0">
                <a:latin typeface="Inconsolata"/>
                <a:cs typeface="Inconsolata"/>
              </a:rPr>
              <a:t>setup::setup </a:t>
            </a:r>
            <a:r>
              <a:rPr lang="en-US" dirty="0" smtClean="0"/>
              <a:t>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"recipe[setup::setup]"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86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40828" y="2259882"/>
            <a:ext cx="10817770" cy="4049478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"apache::apache", "setup::setup"]</a:t>
            </a:r>
            <a:endParaRPr lang="en-US" dirty="0"/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</a:p>
          <a:p>
            <a:r>
              <a:rPr lang="en-US" dirty="0"/>
              <a:t> </a:t>
            </a:r>
            <a:r>
              <a:rPr lang="en-US" dirty="0" smtClean="0"/>
              <a:t> - setup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9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apache::apache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40828" y="1002861"/>
            <a:ext cx="10816896" cy="1042580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\ </a:t>
            </a:r>
          </a:p>
          <a:p>
            <a:r>
              <a:rPr lang="en-US" dirty="0" smtClean="0"/>
              <a:t>-r "recipe[apache::apache], recipe[setup::setup]"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"recipe[COOKBOOK(::default)]"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chef-client 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57070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253657"/>
            <a:ext cx="8229600" cy="12581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a default in our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default recipe to use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recipe.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and locally apply the </a:t>
            </a:r>
            <a:r>
              <a:rPr lang="en-US" dirty="0" err="1" smtClean="0"/>
              <a:t>run_list</a:t>
            </a:r>
            <a:r>
              <a:rPr lang="en-US" dirty="0" smtClean="0"/>
              <a:t>: </a:t>
            </a:r>
            <a:r>
              <a:rPr lang="en-US" dirty="0" smtClean="0">
                <a:latin typeface="Inconsolata"/>
                <a:cs typeface="Inconsolata"/>
              </a:rPr>
              <a:t>"recipe[setup]"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It seems silly to type "recipe[setup::setup]". Typing out "recipe[setup]" also seems clearer.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119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"setup::setup"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"setup" 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"apache::apache"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"apache" recipe from the "apache" 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"setup::setup"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9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["</a:t>
            </a:r>
            <a:r>
              <a:rPr lang="en-US" dirty="0" smtClean="0"/>
              <a:t>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setup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setup::setup</a:t>
            </a:r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setup's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185405" cy="365519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"apache" recipe from the "apache" cookbook</a:t>
            </a:r>
          </a:p>
          <a:p>
            <a:endParaRPr lang="en-US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3363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"apache::apache"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apache::apache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apache's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03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573501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</a:t>
            </a:r>
            <a:r>
              <a:rPr lang="en-US" smtClean="0"/>
              <a:t>answer? </a:t>
            </a:r>
            <a:endParaRPr lang="en-US" dirty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chef-client is an agent that runs locally on every node that is under management by Chef. When a chef-client is run, it will perform all of the steps that are required to bring the node into the expected state, </a:t>
            </a:r>
            <a:r>
              <a:rPr lang="en-US" dirty="0" smtClean="0"/>
              <a:t>including…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>
                <a:latin typeface="Inconsolata"/>
                <a:cs typeface="Inconsolata"/>
              </a:rPr>
              <a:t> chef-client --local-mode -r "recipe[setup::setup]"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 'setup' recipe from the 'setup'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5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"recipe[apache::apache]"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66388"/>
            <a:ext cx="11201166" cy="2556315"/>
          </a:xfrm>
        </p:spPr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Tx/>
              <a:buChar char="•"/>
            </a:pPr>
            <a:r>
              <a:rPr lang="en-US" dirty="0" smtClean="0"/>
              <a:t>The 'apache'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3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setup::setup</a:t>
            </a:r>
            <a:r>
              <a:rPr lang="en-US" dirty="0" smtClean="0">
                <a:latin typeface="Inconsolata"/>
                <a:cs typeface="Inconsolata"/>
              </a:rPr>
              <a:t>],recipe[apache::apache]"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  <a:endParaRPr lang="en-US" dirty="0"/>
          </a:p>
          <a:p>
            <a:pPr marL="457200" indent="-457200">
              <a:buFontTx/>
              <a:buChar char="•"/>
            </a:pPr>
            <a:endParaRPr lang="en-US" dirty="0" smtClean="0"/>
          </a:p>
          <a:p>
            <a:pPr marL="457200" indent="-457200">
              <a:buFontTx/>
              <a:buChar char="•"/>
            </a:pPr>
            <a:r>
              <a:rPr lang="en-US" dirty="0" smtClean="0"/>
              <a:t>The 'default' recipe from the 'setup' cookbook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The 'default'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457200" indent="-457200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9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We are overriding that behavior to have work in a local mode.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"recipe[COOKBOOK::RECIPE]"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0753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 first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10311</TotalTime>
  <Words>1567</Words>
  <Application>Microsoft Macintosh PowerPoint</Application>
  <PresentationFormat>Custom</PresentationFormat>
  <Paragraphs>153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ChefDk3.2Template</vt:lpstr>
      <vt:lpstr>chef-client</vt:lpstr>
      <vt:lpstr>chef-apply</vt:lpstr>
      <vt:lpstr>chef-client</vt:lpstr>
      <vt:lpstr>Using chef-client to locally apply recipes</vt:lpstr>
      <vt:lpstr>Using chef-client to locally apply recipes</vt:lpstr>
      <vt:lpstr>Using chef-client to locally apply recipes</vt:lpstr>
      <vt:lpstr>--local-mode</vt:lpstr>
      <vt:lpstr>-r "recipe[COOKBOOK::RECIPE]"</vt:lpstr>
      <vt:lpstr>Return home first</vt:lpstr>
      <vt:lpstr>Applying the apache::apache recipe locally</vt:lpstr>
      <vt:lpstr>Create a cookbooks directory</vt:lpstr>
      <vt:lpstr>Move the setup cookbook</vt:lpstr>
      <vt:lpstr>Move the apache cookbook</vt:lpstr>
      <vt:lpstr>Applying the apache::apache recipe locally</vt:lpstr>
      <vt:lpstr>Applying the setup::setup recipe locally</vt:lpstr>
      <vt:lpstr>Applying both recipes locally</vt:lpstr>
      <vt:lpstr>-r "recipe[COOKBOOK(::default)]"</vt:lpstr>
      <vt:lpstr>Setting a default in our cookbook</vt:lpstr>
      <vt:lpstr>include_recipe</vt:lpstr>
      <vt:lpstr>Including a recipe</vt:lpstr>
      <vt:lpstr>Including a recipe</vt:lpstr>
      <vt:lpstr>The default recipe includes the setup recipe</vt:lpstr>
      <vt:lpstr>Applying setup's default recipe</vt:lpstr>
      <vt:lpstr>Update the apache cookbook</vt:lpstr>
      <vt:lpstr>The default recipe includes the apache recipe</vt:lpstr>
      <vt:lpstr>Applying apache's default recipe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1360</cp:revision>
  <cp:lastPrinted>2015-02-07T23:49:10Z</cp:lastPrinted>
  <dcterms:created xsi:type="dcterms:W3CDTF">2012-09-13T17:36:07Z</dcterms:created>
  <dcterms:modified xsi:type="dcterms:W3CDTF">2015-04-23T23:39:11Z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